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0" autoAdjust="0"/>
    <p:restoredTop sz="96407"/>
  </p:normalViewPr>
  <p:slideViewPr>
    <p:cSldViewPr snapToGrid="0">
      <p:cViewPr>
        <p:scale>
          <a:sx n="160" d="100"/>
          <a:sy n="160" d="100"/>
        </p:scale>
        <p:origin x="184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33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3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6364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327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688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130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94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9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6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0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4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3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62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Visually</a:t>
            </a:r>
            <a:br>
              <a:rPr lang="en-US" dirty="0" smtClean="0"/>
            </a:br>
            <a:r>
              <a:rPr lang="en-US" dirty="0" err="1" smtClean="0"/>
              <a:t>UXposed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hAkim</a:t>
            </a:r>
            <a:r>
              <a:rPr lang="en-US" dirty="0" smtClean="0"/>
              <a:t> </a:t>
            </a:r>
          </a:p>
          <a:p>
            <a:r>
              <a:rPr lang="en-US" dirty="0" smtClean="0"/>
              <a:t>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Uxprobe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 </a:t>
            </a:r>
            <a:r>
              <a:rPr lang="en-US" dirty="0" smtClean="0"/>
              <a:t>start </a:t>
            </a:r>
            <a:r>
              <a:rPr lang="en-US" dirty="0" smtClean="0"/>
              <a:t>up that targets IT </a:t>
            </a:r>
            <a:r>
              <a:rPr lang="en-US" dirty="0" smtClean="0"/>
              <a:t>managers </a:t>
            </a:r>
            <a:r>
              <a:rPr lang="en-US" dirty="0" smtClean="0"/>
              <a:t>for application improvement </a:t>
            </a:r>
          </a:p>
          <a:p>
            <a:endParaRPr lang="en-US" dirty="0"/>
          </a:p>
          <a:p>
            <a:r>
              <a:rPr lang="en-US" dirty="0" smtClean="0"/>
              <a:t>Tracks how users interact with the software</a:t>
            </a:r>
          </a:p>
          <a:p>
            <a:endParaRPr lang="en-US" dirty="0" smtClean="0"/>
          </a:p>
          <a:p>
            <a:r>
              <a:rPr lang="en-US" dirty="0" smtClean="0"/>
              <a:t>Measure success and satisfaction of users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79" y="4788443"/>
            <a:ext cx="1339075" cy="13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Fleet management app for transport companies</a:t>
            </a:r>
            <a:endParaRPr lang="en-US" dirty="0"/>
          </a:p>
          <a:p>
            <a:r>
              <a:rPr lang="en-US" dirty="0" smtClean="0"/>
              <a:t>Allows companies to manage their fleets and save money</a:t>
            </a:r>
            <a:endParaRPr lang="en-US" dirty="0"/>
          </a:p>
          <a:p>
            <a:r>
              <a:rPr lang="en-US" dirty="0" smtClean="0"/>
              <a:t>Logs of system activities and user activities in the application </a:t>
            </a:r>
            <a:endParaRPr lang="en-US" dirty="0"/>
          </a:p>
          <a:p>
            <a:r>
              <a:rPr lang="en-US" dirty="0" smtClean="0"/>
              <a:t>5 Variables and about 1 million data points</a:t>
            </a:r>
          </a:p>
          <a:p>
            <a:pPr lvl="1"/>
            <a:r>
              <a:rPr lang="en-US" dirty="0" smtClean="0"/>
              <a:t>Session ID</a:t>
            </a:r>
          </a:p>
          <a:p>
            <a:pPr lvl="1"/>
            <a:r>
              <a:rPr lang="en-US" dirty="0" smtClean="0"/>
              <a:t>User ID</a:t>
            </a:r>
          </a:p>
          <a:p>
            <a:pPr lvl="1"/>
            <a:r>
              <a:rPr lang="en-US" dirty="0" smtClean="0"/>
              <a:t>Task Name</a:t>
            </a:r>
          </a:p>
          <a:p>
            <a:pPr lvl="1"/>
            <a:r>
              <a:rPr lang="en-US" dirty="0" smtClean="0"/>
              <a:t>Event Name</a:t>
            </a:r>
          </a:p>
          <a:p>
            <a:pPr lvl="1"/>
            <a:r>
              <a:rPr lang="en-US" dirty="0" smtClean="0"/>
              <a:t>Time Stamp</a:t>
            </a:r>
          </a:p>
          <a:p>
            <a:r>
              <a:rPr lang="en-US" dirty="0" smtClean="0"/>
              <a:t>Secondary data set with satisfaction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help the project manager decide what features to remove or improve in an application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goal of the product manager is to decide on what aspect of their application to modify - such as adding or removing features, restructuring </a:t>
            </a:r>
            <a:r>
              <a:rPr lang="en-US" dirty="0" smtClean="0"/>
              <a:t>menus</a:t>
            </a:r>
          </a:p>
          <a:p>
            <a:r>
              <a:rPr lang="en-US" dirty="0" smtClean="0"/>
              <a:t>This is based </a:t>
            </a:r>
            <a:r>
              <a:rPr lang="en-US" dirty="0"/>
              <a:t>on patterns of use and satisfaction of final users with the current state of their </a:t>
            </a:r>
            <a:r>
              <a:rPr lang="en-US" dirty="0" smtClean="0"/>
              <a:t>application</a:t>
            </a:r>
            <a:endParaRPr lang="en-US" dirty="0"/>
          </a:p>
          <a:p>
            <a:r>
              <a:rPr lang="en-US" dirty="0"/>
              <a:t>Other criteria are budget</a:t>
            </a:r>
            <a:r>
              <a:rPr lang="en-US" dirty="0" smtClean="0"/>
              <a:t>, programming </a:t>
            </a:r>
            <a:r>
              <a:rPr lang="en-US" dirty="0"/>
              <a:t>complexity, user requirement, management decisions, but these are not included in the </a:t>
            </a:r>
            <a:r>
              <a:rPr lang="en-US" dirty="0" smtClean="0"/>
              <a:t>visualization goals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68" y="2247186"/>
            <a:ext cx="2592515" cy="2723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54" y="2720032"/>
            <a:ext cx="2879657" cy="2056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1" y="2644030"/>
            <a:ext cx="2986061" cy="21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" y="555225"/>
            <a:ext cx="2579375" cy="17195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99063" y="2650464"/>
            <a:ext cx="1424863" cy="2015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84377" y="2646389"/>
            <a:ext cx="1444527" cy="2043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1089" y="2651015"/>
            <a:ext cx="1422205" cy="201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6350" y="4508060"/>
            <a:ext cx="1422769" cy="201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67147" y="207957"/>
            <a:ext cx="1706675" cy="2414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043" y="2646390"/>
            <a:ext cx="1444525" cy="2043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681" y="4482230"/>
            <a:ext cx="1501979" cy="2124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12496" y="4493596"/>
            <a:ext cx="1492564" cy="2111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2805964" y="4482230"/>
            <a:ext cx="1501979" cy="21245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2863" y="243089"/>
            <a:ext cx="1872808" cy="2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21715" b="7633"/>
          <a:stretch/>
        </p:blipFill>
        <p:spPr>
          <a:xfrm>
            <a:off x="4841028" y="1196824"/>
            <a:ext cx="2984339" cy="419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5" b="15799"/>
          <a:stretch/>
        </p:blipFill>
        <p:spPr>
          <a:xfrm>
            <a:off x="913137" y="1174903"/>
            <a:ext cx="3099263" cy="4236761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0" y="2052925"/>
            <a:ext cx="5110249" cy="2875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/>
          <a:stretch/>
        </p:blipFill>
        <p:spPr>
          <a:xfrm rot="10800000">
            <a:off x="5936034" y="1152983"/>
            <a:ext cx="2928477" cy="41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</TotalTime>
  <Words>163</Words>
  <Application>Microsoft Macintosh PowerPoint</Application>
  <PresentationFormat>On-screen Show (4:3)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Visually UXposed</vt:lpstr>
      <vt:lpstr>Uxprobe </vt:lpstr>
      <vt:lpstr>Data</vt:lpstr>
      <vt:lpstr>Goals</vt:lpstr>
      <vt:lpstr>Data Distribution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UXposed</dc:title>
  <dc:creator>Hakim Elakhrass</dc:creator>
  <cp:lastModifiedBy>Ivan Colling</cp:lastModifiedBy>
  <cp:revision>11</cp:revision>
  <dcterms:created xsi:type="dcterms:W3CDTF">2016-03-22T10:38:46Z</dcterms:created>
  <dcterms:modified xsi:type="dcterms:W3CDTF">2016-04-06T10:05:47Z</dcterms:modified>
</cp:coreProperties>
</file>